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embeddedFontLst>
    <p:embeddedFont>
      <p:font typeface="Lexend ExtraBold"/>
      <p:bold r:id="rId8"/>
    </p:embeddedFont>
    <p:embeddedFont>
      <p:font typeface="Lexend Medium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747775"/>
          </p15:clr>
        </p15:guide>
        <p15:guide id="2" pos="360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exendMedium-bold.fntdata"/><Relationship Id="rId9" Type="http://schemas.openxmlformats.org/officeDocument/2006/relationships/font" Target="fonts/Lexend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exend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b64a4f6fb_0_5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27b64a4f6f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560500"/>
            <a:ext cx="68769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5C204A"/>
                </a:solidFill>
                <a:latin typeface="Lexend ExtraBold"/>
                <a:ea typeface="Lexend ExtraBold"/>
                <a:cs typeface="Lexend ExtraBold"/>
                <a:sym typeface="Lexend ExtraBold"/>
              </a:rPr>
              <a:t>Título da atividade</a:t>
            </a:r>
            <a:endParaRPr sz="6000">
              <a:solidFill>
                <a:srgbClr val="5C204A"/>
              </a:solidFill>
              <a:latin typeface="Lexend ExtraBold"/>
              <a:ea typeface="Lexend ExtraBold"/>
              <a:cs typeface="Lexend ExtraBold"/>
              <a:sym typeface="Lexend Extra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6805825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Orador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Adscrição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0" y="8702925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Data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Hora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2669275"/>
            <a:ext cx="6876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chemeClr val="dk2"/>
                </a:solidFill>
                <a:latin typeface="Lexend Medium"/>
                <a:ea typeface="Lexend Medium"/>
                <a:cs typeface="Lexend Medium"/>
                <a:sym typeface="Lexend Medium"/>
              </a:rPr>
              <a:t>Seu logotipo</a:t>
            </a:r>
            <a:endParaRPr sz="4000">
              <a:solidFill>
                <a:schemeClr val="dk2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89625" y="3319525"/>
            <a:ext cx="10650600" cy="73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1- Copie este ficheiro para a sua conta de Google Drive, ou descarregue-o para o seu computador.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2.	</a:t>
            </a:r>
            <a:r>
              <a:rPr lang="es"/>
              <a:t>Edite os detalhes da atividade que você realizará e coloque o logotipo de sua instituição.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3.	Descarregue o primeiro diapositivo em formato jpg ou png (Da aplicação PowerPoint o comando é "Ficheiro -&gt; exportar -&gt; Escolher formato de ficheiro").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2800"/>
              <a:buNone/>
            </a:pPr>
            <a:r>
              <a:rPr lang="es"/>
              <a:t>4.	Pronto! Carregue a sua </a:t>
            </a:r>
            <a:r>
              <a:rPr lang="es"/>
              <a:t>imagem</a:t>
            </a:r>
            <a:r>
              <a:rPr lang="es"/>
              <a:t> para as suas redes sociais. Não se esqueça de usar os hashtags #ScienceCultureDay #EuVivoACiência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